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898E-2629-4D62-805A-57AF7B990608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3574-943A-44E7-AF5F-9DE3A19D6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hyperlink" Target="../../../../&#1575;&#1604;&#1593;&#1610;&#1583;/cat.wmv" TargetMode="External"/><Relationship Id="rId3" Type="http://schemas.openxmlformats.org/officeDocument/2006/relationships/slide" Target="slide2.xml"/><Relationship Id="rId7" Type="http://schemas.openxmlformats.org/officeDocument/2006/relationships/slide" Target="slide3.xml"/><Relationship Id="rId12" Type="http://schemas.openxmlformats.org/officeDocument/2006/relationships/hyperlink" Target="../../../../&#1575;&#1604;&#1602;&#1575;&#1574;&#1605;&#1577;%20&#1575;&#1604;&#1605;&#1601;&#1590;&#1604;&#1577;/5_Levels_of_Lucky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hyperlink" Target="file:///C:\&#1602;&#1583;&#1610;&#1605;\&#1605;&#1602;&#1583;&#1605;&#1577;%20&#1587;&#1604;&#1605;&#1577;(1).mpg" TargetMode="Externa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AppData\Local\Microsoft\Windows\Temporary Internet Files\Low\Content.IE5\N1JMIB1H\%d9%82%d9%85%d9%85_%d8%a7%d9%84%d8%a3%d9%84%d9%88%d8%a7%d9%86_cop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357950" y="857232"/>
            <a:ext cx="2177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نحو الهدف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546501" y="3714752"/>
            <a:ext cx="18117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المشاريع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035071" y="2291356"/>
            <a:ext cx="2823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فعالية الأسبوع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000100" y="2291356"/>
            <a:ext cx="15716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وصلنا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214282" y="928670"/>
            <a:ext cx="30718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سؤال الأسبوع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1142976" y="3731129"/>
            <a:ext cx="1101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زدني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579300" y="4929198"/>
            <a:ext cx="2278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أديب النادي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6918885" y="4929198"/>
            <a:ext cx="1225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المنبر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Oval 12">
            <a:hlinkClick r:id="rId11" action="ppaction://hlinkfile"/>
          </p:cNvPr>
          <p:cNvSpPr/>
          <p:nvPr/>
        </p:nvSpPr>
        <p:spPr>
          <a:xfrm>
            <a:off x="4429124" y="928670"/>
            <a:ext cx="428628" cy="857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12" action="ppaction://hlinkfile"/>
          </p:cNvPr>
          <p:cNvSpPr/>
          <p:nvPr/>
        </p:nvSpPr>
        <p:spPr>
          <a:xfrm>
            <a:off x="5786446" y="6215082"/>
            <a:ext cx="714380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13" action="ppaction://hlinkfile"/>
          </p:cNvPr>
          <p:cNvSpPr/>
          <p:nvPr/>
        </p:nvSpPr>
        <p:spPr>
          <a:xfrm>
            <a:off x="3428992" y="6215082"/>
            <a:ext cx="785818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29124" y="500042"/>
            <a:ext cx="27860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أديب النادي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143116"/>
            <a:ext cx="65008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SA" sz="2800" dirty="0">
                <a:solidFill>
                  <a:srgbClr val="FFC000"/>
                </a:solidFill>
              </a:rPr>
              <a:t>يقوم </a:t>
            </a:r>
            <a:r>
              <a:rPr lang="ar-SA" sz="2800" dirty="0" smtClean="0">
                <a:solidFill>
                  <a:srgbClr val="FFC000"/>
                </a:solidFill>
              </a:rPr>
              <a:t>العضو </a:t>
            </a:r>
            <a:r>
              <a:rPr lang="ar-SA" sz="2800" dirty="0">
                <a:solidFill>
                  <a:srgbClr val="FFC000"/>
                </a:solidFill>
              </a:rPr>
              <a:t>بإعداد نص أدبي (شعري أو نثري) بحيث يلقيه أمام مدرسيه و نخبة من الأدباء حيث يتم </a:t>
            </a:r>
            <a:r>
              <a:rPr lang="ar-SA" sz="2800" dirty="0" smtClean="0">
                <a:solidFill>
                  <a:srgbClr val="FFC000"/>
                </a:solidFill>
              </a:rPr>
              <a:t>تقويمه و </a:t>
            </a:r>
            <a:r>
              <a:rPr lang="ar-SA" sz="2800" dirty="0">
                <a:solidFill>
                  <a:srgbClr val="FFC000"/>
                </a:solidFill>
              </a:rPr>
              <a:t>اكتشاف المهارات الأدبية التي يمتلكها </a:t>
            </a:r>
            <a:r>
              <a:rPr lang="ar-SA" sz="2800" dirty="0" smtClean="0">
                <a:solidFill>
                  <a:srgbClr val="FFC000"/>
                </a:solidFill>
              </a:rPr>
              <a:t>العضو. </a:t>
            </a:r>
            <a:r>
              <a:rPr lang="ar-SA" sz="2800" dirty="0">
                <a:solidFill>
                  <a:srgbClr val="FFC000"/>
                </a:solidFill>
              </a:rPr>
              <a:t>و ستحصل أض المشاركات على جوائز فورية.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5720" y="4857760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ذهبي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00562" y="642918"/>
            <a:ext cx="2177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نحو الهدف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1873741"/>
            <a:ext cx="55007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2800" dirty="0">
                <a:solidFill>
                  <a:srgbClr val="FFC000"/>
                </a:solidFill>
              </a:rPr>
              <a:t>للنادي في كل أسبوع هدف يرنو إلى تحقيقه و غرسه في أعضاء النادي، و لعل نقل الهدف معك عزيزي العضو إلى المنزل سيساهم في تعزيز و ترسيخ هذا الهدف من خلال بعض المهام التي يطلب منك إعدادها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57158" y="4857760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ذهبي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71934" y="571480"/>
            <a:ext cx="27687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سؤال الأسبوع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2258319"/>
            <a:ext cx="55007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2800" dirty="0">
                <a:solidFill>
                  <a:srgbClr val="FFC000"/>
                </a:solidFill>
              </a:rPr>
              <a:t>و هو عبارة عن سؤال يكون بداية كل أسبوع ينبه الطالب على بعض الأهداف التي ينبغي أن يضعها نصب عينيه خلال ذلك الأسبوع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57158" y="4857760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برونزي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00496" y="500042"/>
            <a:ext cx="2823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فعالية الأسبوع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2258319"/>
            <a:ext cx="55007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2800" dirty="0">
                <a:solidFill>
                  <a:srgbClr val="FFC000"/>
                </a:solidFill>
              </a:rPr>
              <a:t>و هي عبارة عن أربع فعاليات منوعة بواقع فعالية لكل أسبوع و تكون تنافسية بين أسر النادي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5879" y="5017013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ذهبي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29058" y="500042"/>
            <a:ext cx="3009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الذاكرة الحديدية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2186881"/>
            <a:ext cx="57150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SA" sz="2800" dirty="0" smtClean="0">
                <a:solidFill>
                  <a:srgbClr val="FFC000"/>
                </a:solidFill>
              </a:rPr>
              <a:t>قامت اللجنة الأولمبية بإعداد ملزمة عن كل هدف تقوم عزيزي العضو بقراءتها ثم تدخل اختبارا من 10 دقائق للتأكد من استيعابك المادة المقروءة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14282" y="5017013"/>
            <a:ext cx="30668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فضي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57686" y="428604"/>
            <a:ext cx="27860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المــشــاريــع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650085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SA" sz="2800" dirty="0" smtClean="0">
                <a:solidFill>
                  <a:srgbClr val="FFC000"/>
                </a:solidFill>
              </a:rPr>
              <a:t>تحدد اللجنة موضوعات و أفكارا يقوم العضو بإعدادها </a:t>
            </a:r>
            <a:r>
              <a:rPr lang="ar-SA" sz="2800" dirty="0">
                <a:solidFill>
                  <a:srgbClr val="FFC000"/>
                </a:solidFill>
              </a:rPr>
              <a:t>و يسلمها نهاية المركز لتقييمها، و أثناء إعداد البحث يحق للطالب الرجوع لأستاذه أو اللجنة للاستزادة من بعض المراجع أو الأفكار التي تساعده في البحث، و لعل أبرز ما سيتعلمه الطالب في هذه المسابقة هو روح البحث و طول النفس و مهارات الكتابة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14282" y="5017013"/>
            <a:ext cx="3424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ألماسي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428604"/>
            <a:ext cx="27860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زدنــــــــي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113184"/>
            <a:ext cx="65008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SA" sz="2800" dirty="0">
                <a:solidFill>
                  <a:srgbClr val="FFC000"/>
                </a:solidFill>
              </a:rPr>
              <a:t>تحدد اللجنة مجموعة من الكتب و الأشرطة المفيدة </a:t>
            </a:r>
            <a:r>
              <a:rPr lang="ar-SA" sz="2800" dirty="0" smtClean="0">
                <a:solidFill>
                  <a:srgbClr val="FFC000"/>
                </a:solidFill>
              </a:rPr>
              <a:t>لك </a:t>
            </a:r>
            <a:r>
              <a:rPr lang="ar-SA" sz="2800" dirty="0">
                <a:solidFill>
                  <a:srgbClr val="FFC000"/>
                </a:solidFill>
              </a:rPr>
              <a:t>و المناسبة </a:t>
            </a:r>
            <a:r>
              <a:rPr lang="ar-SA" sz="2800" dirty="0" smtClean="0">
                <a:solidFill>
                  <a:srgbClr val="FFC000"/>
                </a:solidFill>
              </a:rPr>
              <a:t>لمرحلتك لتستغل بها عزيزي العضو </a:t>
            </a:r>
            <a:r>
              <a:rPr lang="ar-SA" sz="2800" dirty="0">
                <a:solidFill>
                  <a:srgbClr val="FFC000"/>
                </a:solidFill>
              </a:rPr>
              <a:t>وقت </a:t>
            </a:r>
            <a:r>
              <a:rPr lang="ar-SA" sz="2800" dirty="0" smtClean="0">
                <a:solidFill>
                  <a:srgbClr val="FFC000"/>
                </a:solidFill>
              </a:rPr>
              <a:t>فراغك </a:t>
            </a:r>
            <a:r>
              <a:rPr lang="ar-SA" sz="2800" dirty="0">
                <a:solidFill>
                  <a:srgbClr val="FFC000"/>
                </a:solidFill>
              </a:rPr>
              <a:t>في الصيف و يستنير بها </a:t>
            </a:r>
            <a:r>
              <a:rPr lang="ar-SA" sz="2800" dirty="0" smtClean="0">
                <a:solidFill>
                  <a:srgbClr val="FFC000"/>
                </a:solidFill>
              </a:rPr>
              <a:t>عقلك </a:t>
            </a:r>
            <a:r>
              <a:rPr lang="ar-SA" sz="2800" dirty="0">
                <a:solidFill>
                  <a:srgbClr val="FFC000"/>
                </a:solidFill>
              </a:rPr>
              <a:t>و تنمي </a:t>
            </a:r>
            <a:r>
              <a:rPr lang="ar-SA" sz="2800" dirty="0" smtClean="0">
                <a:solidFill>
                  <a:srgbClr val="FFC000"/>
                </a:solidFill>
              </a:rPr>
              <a:t>عندك </a:t>
            </a:r>
            <a:r>
              <a:rPr lang="ar-SA" sz="2800" dirty="0">
                <a:solidFill>
                  <a:srgbClr val="FFC000"/>
                </a:solidFill>
              </a:rPr>
              <a:t>عادة القراءة التي لم تعد جزءا و للأسف من حياة الشباب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5720" y="4945575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ذهبي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57686" y="500042"/>
            <a:ext cx="27860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زدنــــــــي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5720" y="5017013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ذهبي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28596" y="1476178"/>
          <a:ext cx="6429420" cy="345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06"/>
                <a:gridCol w="2371517"/>
                <a:gridCol w="2476891"/>
                <a:gridCol w="790506"/>
              </a:tblGrid>
              <a:tr h="405020"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المستوى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الثانوية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المتوسطة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المرحلة</a:t>
                      </a:r>
                      <a:endParaRPr lang="en-US" sz="1400" dirty="0"/>
                    </a:p>
                  </a:txBody>
                  <a:tcPr/>
                </a:tc>
              </a:tr>
              <a:tr h="867900"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البرونزي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 smtClean="0"/>
                        <a:t>من اخلاق السلف</a:t>
                      </a:r>
                    </a:p>
                    <a:p>
                      <a:pPr algn="ctr" rtl="1"/>
                      <a:r>
                        <a:rPr lang="ar-SA" sz="1400" dirty="0" smtClean="0"/>
                        <a:t> للشيخ أحمد فريد</a:t>
                      </a:r>
                      <a:r>
                        <a:rPr lang="ar-SA" sz="1400" baseline="0" dirty="0" smtClean="0"/>
                        <a:t>  </a:t>
                      </a:r>
                    </a:p>
                    <a:p>
                      <a:pPr algn="ctr" rtl="1"/>
                      <a:r>
                        <a:rPr lang="ar-SA" sz="1400" baseline="0" dirty="0" smtClean="0"/>
                        <a:t>  </a:t>
                      </a:r>
                      <a:r>
                        <a:rPr lang="ar-SA" sz="1400" dirty="0" smtClean="0"/>
                        <a:t>فراغك قبل شغلك    </a:t>
                      </a:r>
                    </a:p>
                    <a:p>
                      <a:pPr algn="ctr" rtl="1"/>
                      <a:r>
                        <a:rPr lang="ar-SA" sz="1400" dirty="0" smtClean="0"/>
                        <a:t> للشيخ نبيل العوضي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شباب الصحابة ( 130 صفحة ) </a:t>
                      </a:r>
                    </a:p>
                    <a:p>
                      <a:pPr algn="ctr"/>
                      <a:r>
                        <a:rPr lang="ar-SA" sz="1400" dirty="0" smtClean="0"/>
                        <a:t>للشيخ م الدويش</a:t>
                      </a:r>
                    </a:p>
                    <a:p>
                      <a:pPr algn="ctr"/>
                      <a:r>
                        <a:rPr lang="ar-SA" sz="1400" dirty="0" smtClean="0"/>
                        <a:t>كيف نستفيد من الاجازة الصيفية    </a:t>
                      </a:r>
                    </a:p>
                    <a:p>
                      <a:pPr algn="ctr"/>
                      <a:r>
                        <a:rPr lang="ar-SA" sz="1400" dirty="0" smtClean="0"/>
                        <a:t>للشيخ خالد السبت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المستوى</a:t>
                      </a:r>
                      <a:r>
                        <a:rPr lang="ar-SA" sz="1400" baseline="0" dirty="0" smtClean="0"/>
                        <a:t> الأول</a:t>
                      </a:r>
                      <a:endParaRPr lang="en-US" sz="1400" dirty="0"/>
                    </a:p>
                  </a:txBody>
                  <a:tcPr/>
                </a:tc>
              </a:tr>
              <a:tr h="833182"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الفضي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أحكام المسافر( 80 صفحة )</a:t>
                      </a:r>
                    </a:p>
                    <a:p>
                      <a:pPr algn="ctr"/>
                      <a:r>
                        <a:rPr lang="ar-SA" sz="1400" dirty="0" smtClean="0"/>
                        <a:t>للشيخ بن باز</a:t>
                      </a:r>
                    </a:p>
                    <a:p>
                      <a:pPr algn="ctr"/>
                      <a:r>
                        <a:rPr lang="ar-SA" sz="1400" dirty="0" smtClean="0"/>
                        <a:t>أفضل جيل في العالم     </a:t>
                      </a:r>
                    </a:p>
                    <a:p>
                      <a:pPr algn="ctr"/>
                      <a:r>
                        <a:rPr lang="ar-SA" sz="1400" dirty="0" smtClean="0"/>
                        <a:t> للشيخ محمد المنجد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/>
                        <a:t>بيان في معنى لا إله إلا الله ( 45صفحة) للشيخ بن باز</a:t>
                      </a:r>
                    </a:p>
                    <a:p>
                      <a:pPr algn="ctr"/>
                      <a:r>
                        <a:rPr lang="ar-SA" sz="1400" dirty="0" smtClean="0"/>
                        <a:t> الشباب و الاهتمامات  </a:t>
                      </a:r>
                    </a:p>
                    <a:p>
                      <a:pPr algn="ctr"/>
                      <a:r>
                        <a:rPr lang="ar-SA" sz="1400" dirty="0" smtClean="0"/>
                        <a:t>  للشيخ محمد الدويش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المستوى الثاني</a:t>
                      </a:r>
                      <a:endParaRPr lang="en-US" sz="1400" dirty="0"/>
                    </a:p>
                  </a:txBody>
                  <a:tcPr/>
                </a:tc>
              </a:tr>
              <a:tr h="938097"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الذهبي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الصحوة الاسلامية ضوابط و توجيهات  ( 170 صفحة )</a:t>
                      </a:r>
                    </a:p>
                    <a:p>
                      <a:pPr algn="ctr"/>
                      <a:r>
                        <a:rPr lang="ar-SA" sz="1400" dirty="0" smtClean="0"/>
                        <a:t>للشيخ بن عثيمين</a:t>
                      </a:r>
                    </a:p>
                    <a:p>
                      <a:pPr algn="ctr"/>
                      <a:r>
                        <a:rPr lang="ar-SA" sz="1400" dirty="0" smtClean="0"/>
                        <a:t>أسباب تخلف المسلمين  </a:t>
                      </a:r>
                    </a:p>
                    <a:p>
                      <a:pPr algn="ctr"/>
                      <a:r>
                        <a:rPr lang="ar-SA" sz="1400" dirty="0" smtClean="0"/>
                        <a:t>للشيخ ناصر العمر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التربية الجادة ضرورة ( 95 صفحة ) </a:t>
                      </a:r>
                    </a:p>
                    <a:p>
                      <a:pPr algn="ctr"/>
                      <a:r>
                        <a:rPr lang="ar-SA" sz="1400" dirty="0" smtClean="0"/>
                        <a:t>للشيخ م الدويش</a:t>
                      </a:r>
                    </a:p>
                    <a:p>
                      <a:pPr algn="ctr"/>
                      <a:r>
                        <a:rPr lang="ar-SA" sz="1400" dirty="0" smtClean="0"/>
                        <a:t>مواقف من حياة الصحابة        </a:t>
                      </a:r>
                    </a:p>
                    <a:p>
                      <a:pPr algn="ctr"/>
                      <a:r>
                        <a:rPr lang="ar-SA" sz="1400" dirty="0" smtClean="0"/>
                        <a:t> للشيخ محمد العريفي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dirty="0" smtClean="0"/>
                        <a:t>المستوى الثالث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P\AppData\Local\Microsoft\Windows\Temporary Internet Files\Low\Content.IE5\D6MNB2UT\%d9%82%d9%85%d9%85_%d8%a7%d9%84%d8%a3%d9%84%d9%88%d8%a7%d9%862646464_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57686" y="482252"/>
            <a:ext cx="27860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منبر النادي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928802"/>
            <a:ext cx="650085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/>
            <a:r>
              <a:rPr lang="ar-SA" sz="2800" dirty="0">
                <a:solidFill>
                  <a:srgbClr val="FFC000"/>
                </a:solidFill>
              </a:rPr>
              <a:t>يختار </a:t>
            </a:r>
            <a:r>
              <a:rPr lang="ar-SA" sz="2800" dirty="0" smtClean="0">
                <a:solidFill>
                  <a:srgbClr val="FFC000"/>
                </a:solidFill>
              </a:rPr>
              <a:t>العضو </a:t>
            </a:r>
            <a:r>
              <a:rPr lang="ar-SA" sz="2800" dirty="0">
                <a:solidFill>
                  <a:srgbClr val="FFC000"/>
                </a:solidFill>
              </a:rPr>
              <a:t>المادة التي يريد ، ثم تحدد له اللجنة وقتا ليقف و يلقي مادته، حيث تقوم اللجنة بتقييم أساليب الإلقاء لدى الطالب و لفت النتباه إلى نقاط القوة و الضعف للطالب، و لا يخفى مالهذه المسابقة من الأثر في كسر الحواجز و إزالة الرهبة </a:t>
            </a:r>
            <a:r>
              <a:rPr lang="ar-SA" sz="2800" dirty="0" smtClean="0">
                <a:solidFill>
                  <a:srgbClr val="FFC000"/>
                </a:solidFill>
              </a:rPr>
              <a:t>لدى المشارك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5720" y="4857760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المستوى: ذهبي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404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17</cp:revision>
  <dcterms:created xsi:type="dcterms:W3CDTF">2010-07-13T13:54:11Z</dcterms:created>
  <dcterms:modified xsi:type="dcterms:W3CDTF">2010-07-13T17:11:40Z</dcterms:modified>
</cp:coreProperties>
</file>